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4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7" d="100"/>
          <a:sy n="67" d="100"/>
        </p:scale>
        <p:origin x="85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12/9/2019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12/9/2019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12/9/2019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12/9/2019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12/9/2019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12/9/2019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12/9/2019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 smtClean="0"/>
              <a:t>Parental leave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9080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Reflection in Action and Reflection on Action (</a:t>
            </a:r>
            <a:r>
              <a:rPr lang="en-US" dirty="0" err="1"/>
              <a:t>Schon</a:t>
            </a:r>
            <a:r>
              <a:rPr lang="en-US" dirty="0"/>
              <a:t>, 2016)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One thing that worked well for me is that parental leave is both for biological mothers and fathers.</a:t>
            </a:r>
          </a:p>
          <a:p>
            <a:r>
              <a:rPr lang="en-US" dirty="0" smtClean="0"/>
              <a:t>Another thing that worked well for me is that the employer does not terminate the employee’s contract when the employee is on parental leave.</a:t>
            </a:r>
          </a:p>
          <a:p>
            <a:r>
              <a:rPr lang="en-US" dirty="0" smtClean="0"/>
              <a:t>One thing that did not work well for me is that some organizations and countries have not implemented the Shared Parental Leave (SPL) policy.</a:t>
            </a:r>
          </a:p>
          <a:p>
            <a:r>
              <a:rPr lang="en-US" dirty="0" smtClean="0"/>
              <a:t>Another thing that did not work well for me is that not all countries have parental </a:t>
            </a:r>
            <a:r>
              <a:rPr lang="en-US" smtClean="0"/>
              <a:t>leave policy.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1874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Before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Before the session I thought that parental leave is only for women who would get the leave to go and look after their children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I thought that parental leave is for pregnant mothers who take maternity leave. </a:t>
            </a:r>
            <a:endParaRPr lang="en-US" dirty="0" smtClean="0"/>
          </a:p>
          <a:p>
            <a:r>
              <a:rPr lang="en-US" dirty="0" smtClean="0"/>
              <a:t>I </a:t>
            </a:r>
            <a:r>
              <a:rPr lang="en-US" dirty="0"/>
              <a:t>also thought that parental leave is remunerated and paid for. I didn’t know that parental leave is a right of the employee. </a:t>
            </a:r>
          </a:p>
        </p:txBody>
      </p:sp>
    </p:spTree>
    <p:extLst>
      <p:ext uri="{BB962C8B-B14F-4D97-AF65-F5344CB8AC3E}">
        <p14:creationId xmlns:p14="http://schemas.microsoft.com/office/powerpoint/2010/main" val="22270222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During session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During the session, I learnt that parental leave is for both males and females (maternity and paternity leaves respectively). </a:t>
            </a:r>
            <a:endParaRPr lang="en-US" dirty="0" smtClean="0"/>
          </a:p>
          <a:p>
            <a:r>
              <a:rPr lang="en-US" dirty="0" smtClean="0"/>
              <a:t>I </a:t>
            </a:r>
            <a:r>
              <a:rPr lang="en-US" dirty="0"/>
              <a:t>also learnt that parental leave is the right for employees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During parental leave, the employment leave remains on course except for pays and benefits. It is only employees who have parental responsibility take parental leave.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parents must be the biological parents of the child or the child’s adoptive parent or have any legal parent responsibility for the child such as surrogacy.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employer has the responsibility of asking for reasonable evidence of parental responsibility.</a:t>
            </a:r>
          </a:p>
        </p:txBody>
      </p:sp>
    </p:spTree>
    <p:extLst>
      <p:ext uri="{BB962C8B-B14F-4D97-AF65-F5344CB8AC3E}">
        <p14:creationId xmlns:p14="http://schemas.microsoft.com/office/powerpoint/2010/main" val="28724185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After session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After the session I would like to see some changes in parental leave policies.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government should make it compulsory for all employers to honor the parental leave.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leaves should be remunerated. Parental leave should be a legal right in one form or another. </a:t>
            </a:r>
          </a:p>
        </p:txBody>
      </p:sp>
    </p:spTree>
    <p:extLst>
      <p:ext uri="{BB962C8B-B14F-4D97-AF65-F5344CB8AC3E}">
        <p14:creationId xmlns:p14="http://schemas.microsoft.com/office/powerpoint/2010/main" val="27100718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Quality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Quality in parental leave means that the leave should be at least for one month in a year.</a:t>
            </a:r>
          </a:p>
          <a:p>
            <a:r>
              <a:rPr lang="en-US" dirty="0"/>
              <a:t>Quality also means that parental leave should be both paternal and maternal.</a:t>
            </a:r>
          </a:p>
          <a:p>
            <a:r>
              <a:rPr lang="en-US" dirty="0"/>
              <a:t>Every employee should have the right to parental leave as long as they have parental obligations.</a:t>
            </a:r>
          </a:p>
          <a:p>
            <a:r>
              <a:rPr lang="en-US" dirty="0"/>
              <a:t>Quality parental care should be paid for.</a:t>
            </a:r>
          </a:p>
          <a:p>
            <a:r>
              <a:rPr lang="en-US" dirty="0"/>
              <a:t>The contract of the employee should not be terminated when/during the employees’ parental leave. </a:t>
            </a:r>
          </a:p>
          <a:p>
            <a:r>
              <a:rPr lang="en-US" dirty="0"/>
              <a:t>Parental leave should be advanced to shared parental leave</a:t>
            </a:r>
          </a:p>
          <a:p>
            <a:r>
              <a:rPr lang="en-US" dirty="0"/>
              <a:t>Adopters should have the same rights as other parents to shared parental leave and pay.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41200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Recommendations for the future development of parental leave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Recommendations for the future development of parental leave</a:t>
            </a:r>
          </a:p>
          <a:p>
            <a:r>
              <a:rPr lang="en-US" dirty="0"/>
              <a:t>Parental leave should include shared parental leave.</a:t>
            </a:r>
          </a:p>
          <a:p>
            <a:r>
              <a:rPr lang="en-US" dirty="0"/>
              <a:t>Parental leave should be given to the employees any time of the year.</a:t>
            </a:r>
          </a:p>
          <a:p>
            <a:r>
              <a:rPr lang="en-US" dirty="0"/>
              <a:t>Paid Paternity Leave of two weeks should be available to fathers and a mother's or adopter's partners.</a:t>
            </a:r>
          </a:p>
          <a:p>
            <a:r>
              <a:rPr lang="en-US" dirty="0"/>
              <a:t>There should be a universal law governing and regulating parental leave in all countries.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24280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Implications for my practice in the future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Shared parental leave will promote gender equality.</a:t>
            </a:r>
          </a:p>
          <a:p>
            <a:r>
              <a:rPr lang="en-US" dirty="0"/>
              <a:t>Governments and organizations will be careful to implement shared parental leaves in future.</a:t>
            </a:r>
          </a:p>
          <a:p>
            <a:r>
              <a:rPr lang="en-US" dirty="0"/>
              <a:t>Having access to parental leave will help both parents to lead the family life they choose.</a:t>
            </a:r>
          </a:p>
          <a:p>
            <a:r>
              <a:rPr lang="en-US" dirty="0"/>
              <a:t>Shared parental leave will be extended to same sex couples.</a:t>
            </a:r>
          </a:p>
          <a:p>
            <a:r>
              <a:rPr lang="en-US" dirty="0"/>
              <a:t>Employees should receive statutory pay shared for parents to share between them while on shared parental leave.</a:t>
            </a:r>
          </a:p>
        </p:txBody>
      </p:sp>
    </p:spTree>
    <p:extLst>
      <p:ext uri="{BB962C8B-B14F-4D97-AF65-F5344CB8AC3E}">
        <p14:creationId xmlns:p14="http://schemas.microsoft.com/office/powerpoint/2010/main" val="6430304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References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Gheaus, A. and </a:t>
            </a:r>
            <a:r>
              <a:rPr lang="en-US" dirty="0" err="1"/>
              <a:t>Robeyns</a:t>
            </a:r>
            <a:r>
              <a:rPr lang="en-US" dirty="0"/>
              <a:t>, I. (2011) 'Equality-Promoting Parental Leave,' Journal of Social Philosophy, 42(2), </a:t>
            </a:r>
            <a:r>
              <a:rPr lang="en-US" dirty="0" smtClean="0"/>
              <a:t>pp.173-191</a:t>
            </a:r>
          </a:p>
          <a:p>
            <a:r>
              <a:rPr lang="en-US" dirty="0"/>
              <a:t>Kaufman, G. (2017) 'Barriers to equality: Why British fathers do not use parental leave,' Community, Work and Family, pp.1-16.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4217368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474</TotalTime>
  <Words>626</Words>
  <Application>Microsoft Office PowerPoint</Application>
  <PresentationFormat>Widescreen</PresentationFormat>
  <Paragraphs>43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Trebuchet MS</vt:lpstr>
      <vt:lpstr>Wingdings 3</vt:lpstr>
      <vt:lpstr>Facet</vt:lpstr>
      <vt:lpstr>Parental leave </vt:lpstr>
      <vt:lpstr>Reflection in Action and Reflection on Action (Schon, 2016) </vt:lpstr>
      <vt:lpstr>Before</vt:lpstr>
      <vt:lpstr>During session </vt:lpstr>
      <vt:lpstr>After session </vt:lpstr>
      <vt:lpstr>Quality</vt:lpstr>
      <vt:lpstr>Recommendations for the future development of parental leave</vt:lpstr>
      <vt:lpstr>Implications for my practice in the future</vt:lpstr>
      <vt:lpstr>References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Parental leave</dc:title>
  <dc:creator>hp</dc:creator>
  <cp:lastModifiedBy>hp</cp:lastModifiedBy>
  <cp:revision>3</cp:revision>
  <dcterms:created xsi:type="dcterms:W3CDTF">2019-12-09T16:38:22Z</dcterms:created>
  <dcterms:modified xsi:type="dcterms:W3CDTF">2019-12-10T00:32:31Z</dcterms:modified>
</cp:coreProperties>
</file>